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8" r:id="rId5"/>
    <p:sldId id="262" r:id="rId6"/>
    <p:sldId id="260" r:id="rId7"/>
    <p:sldId id="264" r:id="rId8"/>
    <p:sldId id="266" r:id="rId9"/>
    <p:sldId id="268" r:id="rId10"/>
    <p:sldId id="269" r:id="rId11"/>
    <p:sldId id="271" r:id="rId12"/>
    <p:sldId id="280" r:id="rId13"/>
    <p:sldId id="274" r:id="rId14"/>
    <p:sldId id="275" r:id="rId15"/>
    <p:sldId id="277" r:id="rId16"/>
    <p:sldId id="278" r:id="rId17"/>
  </p:sldIdLst>
  <p:sldSz cx="12192000" cy="6858000"/>
  <p:notesSz cx="6858000" cy="9144000"/>
  <p:defaultTextStyle>
    <a:defPPr>
      <a:defRPr lang="lt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denis Kasperavičius" initials="EK" lastIdx="1" clrIdx="0">
    <p:extLst>
      <p:ext uri="{19B8F6BF-5375-455C-9EA6-DF929625EA0E}">
        <p15:presenceInfo xmlns:p15="http://schemas.microsoft.com/office/powerpoint/2012/main" userId="b698e99714027f0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4481DF-842E-4F61-B19C-45DCC64A681A}" v="3" dt="2019-03-26T19:38:38.264"/>
  </p1510:revLst>
</p1510:revInfo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5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totojas svečias" providerId="Windows Live" clId="Web-{48510710-1AE0-4CD5-B400-64994C5F3681}"/>
    <pc:docChg chg="addSld delSld modSld">
      <pc:chgData name="Vartotojas svečias" userId="" providerId="Windows Live" clId="Web-{48510710-1AE0-4CD5-B400-64994C5F3681}" dt="2019-03-27T17:21:17.097" v="77" actId="1076"/>
      <pc:docMkLst>
        <pc:docMk/>
      </pc:docMkLst>
      <pc:sldChg chg="addSp modSp del mod setBg">
        <pc:chgData name="Vartotojas svečias" userId="" providerId="Windows Live" clId="Web-{48510710-1AE0-4CD5-B400-64994C5F3681}" dt="2019-03-27T17:09:21.094" v="48"/>
        <pc:sldMkLst>
          <pc:docMk/>
          <pc:sldMk cId="1012672176" sldId="272"/>
        </pc:sldMkLst>
        <pc:spChg chg="add">
          <ac:chgData name="Vartotojas svečias" userId="" providerId="Windows Live" clId="Web-{48510710-1AE0-4CD5-B400-64994C5F3681}" dt="2019-03-27T17:08:07.469" v="44"/>
          <ac:spMkLst>
            <pc:docMk/>
            <pc:sldMk cId="1012672176" sldId="272"/>
            <ac:spMk id="71" creationId="{A9F529C3-C941-49FD-8C67-82F134F64BDB}"/>
          </ac:spMkLst>
        </pc:spChg>
        <pc:spChg chg="add">
          <ac:chgData name="Vartotojas svečias" userId="" providerId="Windows Live" clId="Web-{48510710-1AE0-4CD5-B400-64994C5F3681}" dt="2019-03-27T17:08:07.469" v="44"/>
          <ac:spMkLst>
            <pc:docMk/>
            <pc:sldMk cId="1012672176" sldId="272"/>
            <ac:spMk id="73" creationId="{20586029-32A0-47E5-9AEC-AE3ABA6B94D0}"/>
          </ac:spMkLst>
        </pc:spChg>
        <pc:picChg chg="add mod">
          <ac:chgData name="Vartotojas svečias" userId="" providerId="Windows Live" clId="Web-{48510710-1AE0-4CD5-B400-64994C5F3681}" dt="2019-03-27T17:08:07.469" v="44"/>
          <ac:picMkLst>
            <pc:docMk/>
            <pc:sldMk cId="1012672176" sldId="272"/>
            <ac:picMk id="2" creationId="{4F6B63FC-4B28-4A03-BF7E-044380FF6798}"/>
          </ac:picMkLst>
        </pc:picChg>
        <pc:picChg chg="mod ord">
          <ac:chgData name="Vartotojas svečias" userId="" providerId="Windows Live" clId="Web-{48510710-1AE0-4CD5-B400-64994C5F3681}" dt="2019-03-27T17:08:07.469" v="44"/>
          <ac:picMkLst>
            <pc:docMk/>
            <pc:sldMk cId="1012672176" sldId="272"/>
            <ac:picMk id="3074" creationId="{053DB72A-FCD5-4596-8D71-98F49E3E7433}"/>
          </ac:picMkLst>
        </pc:picChg>
        <pc:cxnChg chg="add">
          <ac:chgData name="Vartotojas svečias" userId="" providerId="Windows Live" clId="Web-{48510710-1AE0-4CD5-B400-64994C5F3681}" dt="2019-03-27T17:08:07.469" v="44"/>
          <ac:cxnSpMkLst>
            <pc:docMk/>
            <pc:sldMk cId="1012672176" sldId="272"/>
            <ac:cxnSpMk id="75" creationId="{8C730EAB-A532-4295-A302-FB4B90DB9F5E}"/>
          </ac:cxnSpMkLst>
        </pc:cxnChg>
      </pc:sldChg>
      <pc:sldChg chg="del">
        <pc:chgData name="Vartotojas svečias" userId="" providerId="Windows Live" clId="Web-{48510710-1AE0-4CD5-B400-64994C5F3681}" dt="2019-03-27T17:15:24.470" v="72"/>
        <pc:sldMkLst>
          <pc:docMk/>
          <pc:sldMk cId="2437419952" sldId="273"/>
        </pc:sldMkLst>
      </pc:sldChg>
      <pc:sldChg chg="delSp">
        <pc:chgData name="Vartotojas svečias" userId="" providerId="Windows Live" clId="Web-{48510710-1AE0-4CD5-B400-64994C5F3681}" dt="2019-03-27T17:07:36.859" v="40"/>
        <pc:sldMkLst>
          <pc:docMk/>
          <pc:sldMk cId="1906303862" sldId="276"/>
        </pc:sldMkLst>
        <pc:spChg chg="del">
          <ac:chgData name="Vartotojas svečias" userId="" providerId="Windows Live" clId="Web-{48510710-1AE0-4CD5-B400-64994C5F3681}" dt="2019-03-27T17:07:36.859" v="40"/>
          <ac:spMkLst>
            <pc:docMk/>
            <pc:sldMk cId="1906303862" sldId="276"/>
            <ac:spMk id="20" creationId="{DD77EEE1-E37A-41ED-B87E-5EDC20A3AA91}"/>
          </ac:spMkLst>
        </pc:spChg>
      </pc:sldChg>
      <pc:sldChg chg="addSp delSp modSp">
        <pc:chgData name="Vartotojas svečias" userId="" providerId="Windows Live" clId="Web-{48510710-1AE0-4CD5-B400-64994C5F3681}" dt="2019-03-27T17:21:17.097" v="77" actId="1076"/>
        <pc:sldMkLst>
          <pc:docMk/>
          <pc:sldMk cId="2274018440" sldId="282"/>
        </pc:sldMkLst>
        <pc:picChg chg="add del mod ord">
          <ac:chgData name="Vartotojas svečias" userId="" providerId="Windows Live" clId="Web-{48510710-1AE0-4CD5-B400-64994C5F3681}" dt="2019-03-27T17:12:07.485" v="70"/>
          <ac:picMkLst>
            <pc:docMk/>
            <pc:sldMk cId="2274018440" sldId="282"/>
            <ac:picMk id="2" creationId="{18AC6DE6-CEFE-47E6-B4F2-2BE3BFA92DD8}"/>
          </ac:picMkLst>
        </pc:picChg>
        <pc:picChg chg="del">
          <ac:chgData name="Vartotojas svečias" userId="" providerId="Windows Live" clId="Web-{48510710-1AE0-4CD5-B400-64994C5F3681}" dt="2019-03-27T17:10:54.219" v="61"/>
          <ac:picMkLst>
            <pc:docMk/>
            <pc:sldMk cId="2274018440" sldId="282"/>
            <ac:picMk id="3" creationId="{A5C2DA49-C257-427B-827D-A0C13A39603C}"/>
          </ac:picMkLst>
        </pc:picChg>
        <pc:picChg chg="mod">
          <ac:chgData name="Vartotojas svečias" userId="" providerId="Windows Live" clId="Web-{48510710-1AE0-4CD5-B400-64994C5F3681}" dt="2019-03-27T17:21:17.097" v="77" actId="1076"/>
          <ac:picMkLst>
            <pc:docMk/>
            <pc:sldMk cId="2274018440" sldId="282"/>
            <ac:picMk id="5" creationId="{27276261-CD6B-4F98-9BC7-98BE559C1049}"/>
          </ac:picMkLst>
        </pc:picChg>
      </pc:sldChg>
      <pc:sldChg chg="addSp delSp modSp">
        <pc:chgData name="Vartotojas svečias" userId="" providerId="Windows Live" clId="Web-{48510710-1AE0-4CD5-B400-64994C5F3681}" dt="2019-03-27T17:06:13.656" v="39"/>
        <pc:sldMkLst>
          <pc:docMk/>
          <pc:sldMk cId="2765878832" sldId="283"/>
        </pc:sldMkLst>
        <pc:picChg chg="add del mod modCrop">
          <ac:chgData name="Vartotojas svečias" userId="" providerId="Windows Live" clId="Web-{48510710-1AE0-4CD5-B400-64994C5F3681}" dt="2019-03-27T17:05:48.859" v="33"/>
          <ac:picMkLst>
            <pc:docMk/>
            <pc:sldMk cId="2765878832" sldId="283"/>
            <ac:picMk id="2" creationId="{1BB0D0AA-2DBF-407E-93B0-6A9E34BE2D89}"/>
          </ac:picMkLst>
        </pc:picChg>
        <pc:picChg chg="del">
          <ac:chgData name="Vartotojas svečias" userId="" providerId="Windows Live" clId="Web-{48510710-1AE0-4CD5-B400-64994C5F3681}" dt="2019-03-27T16:59:52" v="0"/>
          <ac:picMkLst>
            <pc:docMk/>
            <pc:sldMk cId="2765878832" sldId="283"/>
            <ac:picMk id="3" creationId="{488390DE-0EDB-4F78-8F0D-5E28FF0276C3}"/>
          </ac:picMkLst>
        </pc:picChg>
        <pc:picChg chg="add mod modCrop">
          <ac:chgData name="Vartotojas svečias" userId="" providerId="Windows Live" clId="Web-{48510710-1AE0-4CD5-B400-64994C5F3681}" dt="2019-03-27T17:05:58" v="37" actId="1076"/>
          <ac:picMkLst>
            <pc:docMk/>
            <pc:sldMk cId="2765878832" sldId="283"/>
            <ac:picMk id="4" creationId="{C98491D5-5596-4439-BF5B-E541CD60FD5B}"/>
          </ac:picMkLst>
        </pc:picChg>
        <pc:picChg chg="mod modCrop">
          <ac:chgData name="Vartotojas svečias" userId="" providerId="Windows Live" clId="Web-{48510710-1AE0-4CD5-B400-64994C5F3681}" dt="2019-03-27T17:06:13.656" v="39"/>
          <ac:picMkLst>
            <pc:docMk/>
            <pc:sldMk cId="2765878832" sldId="283"/>
            <ac:picMk id="5" creationId="{A20DF5D3-6813-48A3-BC72-4BD2F8C0FBE7}"/>
          </ac:picMkLst>
        </pc:picChg>
        <pc:picChg chg="del">
          <ac:chgData name="Vartotojas svečias" userId="" providerId="Windows Live" clId="Web-{48510710-1AE0-4CD5-B400-64994C5F3681}" dt="2019-03-27T16:59:53.983" v="1"/>
          <ac:picMkLst>
            <pc:docMk/>
            <pc:sldMk cId="2765878832" sldId="283"/>
            <ac:picMk id="7" creationId="{F64926D7-6279-4849-B312-8B356ACEFC6F}"/>
          </ac:picMkLst>
        </pc:picChg>
      </pc:sldChg>
      <pc:sldChg chg="addSp modSp new">
        <pc:chgData name="Vartotojas svečias" userId="" providerId="Windows Live" clId="Web-{48510710-1AE0-4CD5-B400-64994C5F3681}" dt="2019-03-27T17:10:26.579" v="60" actId="1076"/>
        <pc:sldMkLst>
          <pc:docMk/>
          <pc:sldMk cId="1481219385" sldId="284"/>
        </pc:sldMkLst>
        <pc:picChg chg="add mod">
          <ac:chgData name="Vartotojas svečias" userId="" providerId="Windows Live" clId="Web-{48510710-1AE0-4CD5-B400-64994C5F3681}" dt="2019-03-27T17:10:18.860" v="59" actId="1076"/>
          <ac:picMkLst>
            <pc:docMk/>
            <pc:sldMk cId="1481219385" sldId="284"/>
            <ac:picMk id="3" creationId="{87ECAD29-08C8-4A7C-960C-0FD7C84D4381}"/>
          </ac:picMkLst>
        </pc:picChg>
        <pc:picChg chg="add mod">
          <ac:chgData name="Vartotojas svečias" userId="" providerId="Windows Live" clId="Web-{48510710-1AE0-4CD5-B400-64994C5F3681}" dt="2019-03-27T17:10:26.579" v="60" actId="1076"/>
          <ac:picMkLst>
            <pc:docMk/>
            <pc:sldMk cId="1481219385" sldId="284"/>
            <ac:picMk id="5" creationId="{7929C866-463F-4326-B47F-88627B438F04}"/>
          </ac:picMkLst>
        </pc:picChg>
      </pc:sldChg>
    </pc:docChg>
  </pc:docChgLst>
  <pc:docChgLst>
    <pc:chgData name="Guest User" providerId="Windows Live" clId="Web-{B95936CB-407F-4FCE-A21C-7C2DAB2BD790}"/>
    <pc:docChg chg="addSld modSld">
      <pc:chgData name="Guest User" userId="" providerId="Windows Live" clId="Web-{B95936CB-407F-4FCE-A21C-7C2DAB2BD790}" dt="2019-01-27T19:06:33.398" v="59" actId="14100"/>
      <pc:docMkLst>
        <pc:docMk/>
      </pc:docMkLst>
      <pc:sldChg chg="modSp">
        <pc:chgData name="Guest User" userId="" providerId="Windows Live" clId="Web-{B95936CB-407F-4FCE-A21C-7C2DAB2BD790}" dt="2019-01-27T18:58:11.782" v="2" actId="1076"/>
        <pc:sldMkLst>
          <pc:docMk/>
          <pc:sldMk cId="1012672176" sldId="272"/>
        </pc:sldMkLst>
        <pc:picChg chg="mod">
          <ac:chgData name="Guest User" userId="" providerId="Windows Live" clId="Web-{B95936CB-407F-4FCE-A21C-7C2DAB2BD790}" dt="2019-01-27T18:58:11.782" v="2" actId="1076"/>
          <ac:picMkLst>
            <pc:docMk/>
            <pc:sldMk cId="1012672176" sldId="272"/>
            <ac:picMk id="3074" creationId="{053DB72A-FCD5-4596-8D71-98F49E3E7433}"/>
          </ac:picMkLst>
        </pc:picChg>
      </pc:sldChg>
      <pc:sldChg chg="addSp delSp modSp">
        <pc:chgData name="Guest User" userId="" providerId="Windows Live" clId="Web-{B95936CB-407F-4FCE-A21C-7C2DAB2BD790}" dt="2019-01-27T19:05:03.089" v="41"/>
        <pc:sldMkLst>
          <pc:docMk/>
          <pc:sldMk cId="2437419952" sldId="273"/>
        </pc:sldMkLst>
        <pc:picChg chg="add del mod">
          <ac:chgData name="Guest User" userId="" providerId="Windows Live" clId="Web-{B95936CB-407F-4FCE-A21C-7C2DAB2BD790}" dt="2019-01-27T19:05:03.089" v="41"/>
          <ac:picMkLst>
            <pc:docMk/>
            <pc:sldMk cId="2437419952" sldId="273"/>
            <ac:picMk id="3" creationId="{6EF3C665-A0A0-4A6C-A085-83125DF75753}"/>
          </ac:picMkLst>
        </pc:picChg>
      </pc:sldChg>
      <pc:sldChg chg="addSp delSp modSp mod setBg">
        <pc:chgData name="Guest User" userId="" providerId="Windows Live" clId="Web-{B95936CB-407F-4FCE-A21C-7C2DAB2BD790}" dt="2019-01-27T19:06:33.398" v="59" actId="14100"/>
        <pc:sldMkLst>
          <pc:docMk/>
          <pc:sldMk cId="1906303862" sldId="276"/>
        </pc:sldMkLst>
        <pc:spChg chg="del mod">
          <ac:chgData name="Guest User" userId="" providerId="Windows Live" clId="Web-{B95936CB-407F-4FCE-A21C-7C2DAB2BD790}" dt="2019-01-27T19:04:56.667" v="37"/>
          <ac:spMkLst>
            <pc:docMk/>
            <pc:sldMk cId="1906303862" sldId="276"/>
            <ac:spMk id="2" creationId="{045EE175-825D-4391-84BD-E9AFFBF5E4A2}"/>
          </ac:spMkLst>
        </pc:spChg>
        <pc:spChg chg="del">
          <ac:chgData name="Guest User" userId="" providerId="Windows Live" clId="Web-{B95936CB-407F-4FCE-A21C-7C2DAB2BD790}" dt="2019-01-27T18:58:29.929" v="3"/>
          <ac:spMkLst>
            <pc:docMk/>
            <pc:sldMk cId="1906303862" sldId="276"/>
            <ac:spMk id="3" creationId="{D7D6A8E0-7669-4B84-ABB0-2D61CCDE64FD}"/>
          </ac:spMkLst>
        </pc:spChg>
        <pc:spChg chg="add del mod">
          <ac:chgData name="Guest User" userId="" providerId="Windows Live" clId="Web-{B95936CB-407F-4FCE-A21C-7C2DAB2BD790}" dt="2019-01-27T19:05:14.341" v="44"/>
          <ac:spMkLst>
            <pc:docMk/>
            <pc:sldMk cId="1906303862" sldId="276"/>
            <ac:spMk id="17" creationId="{DD77EEE1-E37A-41ED-B87E-5EDC20A3AA91}"/>
          </ac:spMkLst>
        </pc:spChg>
        <pc:spChg chg="add">
          <ac:chgData name="Guest User" userId="" providerId="Windows Live" clId="Web-{B95936CB-407F-4FCE-A21C-7C2DAB2BD790}" dt="2019-01-27T19:05:24.561" v="48"/>
          <ac:spMkLst>
            <pc:docMk/>
            <pc:sldMk cId="1906303862" sldId="276"/>
            <ac:spMk id="20" creationId="{DD77EEE1-E37A-41ED-B87E-5EDC20A3AA91}"/>
          </ac:spMkLst>
        </pc:spChg>
        <pc:spChg chg="add">
          <ac:chgData name="Guest User" userId="" providerId="Windows Live" clId="Web-{B95936CB-407F-4FCE-A21C-7C2DAB2BD790}" dt="2019-01-27T19:05:24.561" v="48"/>
          <ac:spMkLst>
            <pc:docMk/>
            <pc:sldMk cId="1906303862" sldId="276"/>
            <ac:spMk id="23" creationId="{928F64C6-FE22-4FC1-A763-DFCC514811BD}"/>
          </ac:spMkLst>
        </pc:spChg>
        <pc:picChg chg="add mod ord">
          <ac:chgData name="Guest User" userId="" providerId="Windows Live" clId="Web-{B95936CB-407F-4FCE-A21C-7C2DAB2BD790}" dt="2019-01-27T19:05:24.561" v="48"/>
          <ac:picMkLst>
            <pc:docMk/>
            <pc:sldMk cId="1906303862" sldId="276"/>
            <ac:picMk id="4" creationId="{1A1F6115-C07A-4AE9-9CDC-1B3936EE0D6A}"/>
          </ac:picMkLst>
        </pc:picChg>
        <pc:picChg chg="add del mod">
          <ac:chgData name="Guest User" userId="" providerId="Windows Live" clId="Web-{B95936CB-407F-4FCE-A21C-7C2DAB2BD790}" dt="2019-01-27T19:04:58.261" v="38"/>
          <ac:picMkLst>
            <pc:docMk/>
            <pc:sldMk cId="1906303862" sldId="276"/>
            <ac:picMk id="6" creationId="{8A5B920D-9E5D-46A3-8369-28EE1E0F49F5}"/>
          </ac:picMkLst>
        </pc:picChg>
        <pc:picChg chg="add mod ord">
          <ac:chgData name="Guest User" userId="" providerId="Windows Live" clId="Web-{B95936CB-407F-4FCE-A21C-7C2DAB2BD790}" dt="2019-01-27T19:05:24.561" v="48"/>
          <ac:picMkLst>
            <pc:docMk/>
            <pc:sldMk cId="1906303862" sldId="276"/>
            <ac:picMk id="8" creationId="{85947D60-8896-4447-BE85-80897716D6FC}"/>
          </ac:picMkLst>
        </pc:picChg>
        <pc:picChg chg="add mod ord">
          <ac:chgData name="Guest User" userId="" providerId="Windows Live" clId="Web-{B95936CB-407F-4FCE-A21C-7C2DAB2BD790}" dt="2019-01-27T19:05:24.561" v="48"/>
          <ac:picMkLst>
            <pc:docMk/>
            <pc:sldMk cId="1906303862" sldId="276"/>
            <ac:picMk id="10" creationId="{F402D29F-D8CD-4B16-90DF-0A0950CB9C86}"/>
          </ac:picMkLst>
        </pc:picChg>
        <pc:picChg chg="add mod ord">
          <ac:chgData name="Guest User" userId="" providerId="Windows Live" clId="Web-{B95936CB-407F-4FCE-A21C-7C2DAB2BD790}" dt="2019-01-27T19:05:24.561" v="48"/>
          <ac:picMkLst>
            <pc:docMk/>
            <pc:sldMk cId="1906303862" sldId="276"/>
            <ac:picMk id="12" creationId="{59283717-A3D9-4B04-BD2F-5567D791D5E2}"/>
          </ac:picMkLst>
        </pc:picChg>
        <pc:picChg chg="add mod ord">
          <ac:chgData name="Guest User" userId="" providerId="Windows Live" clId="Web-{B95936CB-407F-4FCE-A21C-7C2DAB2BD790}" dt="2019-01-27T19:05:24.561" v="48"/>
          <ac:picMkLst>
            <pc:docMk/>
            <pc:sldMk cId="1906303862" sldId="276"/>
            <ac:picMk id="14" creationId="{5E99EBBE-6811-432F-88B0-B3268048CA47}"/>
          </ac:picMkLst>
        </pc:picChg>
        <pc:picChg chg="add mod">
          <ac:chgData name="Guest User" userId="" providerId="Windows Live" clId="Web-{B95936CB-407F-4FCE-A21C-7C2DAB2BD790}" dt="2019-01-27T19:06:33.398" v="59" actId="14100"/>
          <ac:picMkLst>
            <pc:docMk/>
            <pc:sldMk cId="1906303862" sldId="276"/>
            <ac:picMk id="18" creationId="{9D5B12CA-45C9-400E-950E-4F1285B8E8FB}"/>
          </ac:picMkLst>
        </pc:picChg>
        <pc:cxnChg chg="add">
          <ac:chgData name="Guest User" userId="" providerId="Windows Live" clId="Web-{B95936CB-407F-4FCE-A21C-7C2DAB2BD790}" dt="2019-01-27T19:05:24.561" v="48"/>
          <ac:cxnSpMkLst>
            <pc:docMk/>
            <pc:sldMk cId="1906303862" sldId="276"/>
            <ac:cxnSpMk id="25" creationId="{5C34627B-48E6-4F4D-B843-97717A86B490}"/>
          </ac:cxnSpMkLst>
        </pc:cxnChg>
      </pc:sldChg>
      <pc:sldChg chg="addSp delSp modSp new">
        <pc:chgData name="Guest User" userId="" providerId="Windows Live" clId="Web-{B95936CB-407F-4FCE-A21C-7C2DAB2BD790}" dt="2019-01-27T19:03:22.435" v="36"/>
        <pc:sldMkLst>
          <pc:docMk/>
          <pc:sldMk cId="3749124407" sldId="281"/>
        </pc:sldMkLst>
        <pc:spChg chg="del">
          <ac:chgData name="Guest User" userId="" providerId="Windows Live" clId="Web-{B95936CB-407F-4FCE-A21C-7C2DAB2BD790}" dt="2019-01-27T19:02:52.963" v="33"/>
          <ac:spMkLst>
            <pc:docMk/>
            <pc:sldMk cId="3749124407" sldId="281"/>
            <ac:spMk id="3" creationId="{1616B918-4507-4AD4-8BC4-CFC1610F0814}"/>
          </ac:spMkLst>
        </pc:spChg>
        <pc:picChg chg="add mod ord">
          <ac:chgData name="Guest User" userId="" providerId="Windows Live" clId="Web-{B95936CB-407F-4FCE-A21C-7C2DAB2BD790}" dt="2019-01-27T19:03:22.435" v="36"/>
          <ac:picMkLst>
            <pc:docMk/>
            <pc:sldMk cId="3749124407" sldId="281"/>
            <ac:picMk id="4" creationId="{5B7C904A-1956-47B8-82E5-DDB21E27A600}"/>
          </ac:picMkLst>
        </pc:picChg>
      </pc:sldChg>
    </pc:docChg>
  </pc:docChgLst>
  <pc:docChgLst>
    <pc:chgData name="Lukas Rimkus" userId="04c3bf1dd08f46f5" providerId="Windows Live" clId="Web-{744481DF-842E-4F61-B19C-45DCC64A681A}"/>
    <pc:docChg chg="addSld modSld sldOrd">
      <pc:chgData name="Lukas Rimkus" userId="04c3bf1dd08f46f5" providerId="Windows Live" clId="Web-{744481DF-842E-4F61-B19C-45DCC64A681A}" dt="2019-03-26T19:41:59.250" v="56" actId="1076"/>
      <pc:docMkLst>
        <pc:docMk/>
      </pc:docMkLst>
      <pc:sldChg chg="delSp">
        <pc:chgData name="Lukas Rimkus" userId="04c3bf1dd08f46f5" providerId="Windows Live" clId="Web-{744481DF-842E-4F61-B19C-45DCC64A681A}" dt="2019-03-26T19:01:19.478" v="1"/>
        <pc:sldMkLst>
          <pc:docMk/>
          <pc:sldMk cId="1012672176" sldId="272"/>
        </pc:sldMkLst>
        <pc:spChg chg="del">
          <ac:chgData name="Lukas Rimkus" userId="04c3bf1dd08f46f5" providerId="Windows Live" clId="Web-{744481DF-842E-4F61-B19C-45DCC64A681A}" dt="2019-03-26T19:01:19.478" v="1"/>
          <ac:spMkLst>
            <pc:docMk/>
            <pc:sldMk cId="1012672176" sldId="272"/>
            <ac:spMk id="2" creationId="{EC87146B-CDD4-4188-AEEC-0B0579AC5594}"/>
          </ac:spMkLst>
        </pc:spChg>
      </pc:sldChg>
      <pc:sldChg chg="delSp">
        <pc:chgData name="Lukas Rimkus" userId="04c3bf1dd08f46f5" providerId="Windows Live" clId="Web-{744481DF-842E-4F61-B19C-45DCC64A681A}" dt="2019-03-26T19:01:16.822" v="0"/>
        <pc:sldMkLst>
          <pc:docMk/>
          <pc:sldMk cId="2437419952" sldId="273"/>
        </pc:sldMkLst>
        <pc:spChg chg="del">
          <ac:chgData name="Lukas Rimkus" userId="04c3bf1dd08f46f5" providerId="Windows Live" clId="Web-{744481DF-842E-4F61-B19C-45DCC64A681A}" dt="2019-03-26T19:01:16.822" v="0"/>
          <ac:spMkLst>
            <pc:docMk/>
            <pc:sldMk cId="2437419952" sldId="273"/>
            <ac:spMk id="2" creationId="{BBED9C67-36AC-4F0C-A8E5-B087723ADF29}"/>
          </ac:spMkLst>
        </pc:spChg>
      </pc:sldChg>
      <pc:sldChg chg="modSp">
        <pc:chgData name="Lukas Rimkus" userId="04c3bf1dd08f46f5" providerId="Windows Live" clId="Web-{744481DF-842E-4F61-B19C-45DCC64A681A}" dt="2019-03-26T19:37:54.592" v="3" actId="1076"/>
        <pc:sldMkLst>
          <pc:docMk/>
          <pc:sldMk cId="1906303862" sldId="276"/>
        </pc:sldMkLst>
        <pc:picChg chg="mod">
          <ac:chgData name="Lukas Rimkus" userId="04c3bf1dd08f46f5" providerId="Windows Live" clId="Web-{744481DF-842E-4F61-B19C-45DCC64A681A}" dt="2019-03-26T19:37:54.592" v="3" actId="1076"/>
          <ac:picMkLst>
            <pc:docMk/>
            <pc:sldMk cId="1906303862" sldId="276"/>
            <ac:picMk id="18" creationId="{9D5B12CA-45C9-400E-950E-4F1285B8E8FB}"/>
          </ac:picMkLst>
        </pc:picChg>
      </pc:sldChg>
      <pc:sldChg chg="addSp modSp new ord">
        <pc:chgData name="Lukas Rimkus" userId="04c3bf1dd08f46f5" providerId="Windows Live" clId="Web-{744481DF-842E-4F61-B19C-45DCC64A681A}" dt="2019-03-26T19:41:59.250" v="56" actId="1076"/>
        <pc:sldMkLst>
          <pc:docMk/>
          <pc:sldMk cId="2274018440" sldId="282"/>
        </pc:sldMkLst>
        <pc:picChg chg="add mod">
          <ac:chgData name="Lukas Rimkus" userId="04c3bf1dd08f46f5" providerId="Windows Live" clId="Web-{744481DF-842E-4F61-B19C-45DCC64A681A}" dt="2019-03-26T19:41:57.203" v="55" actId="1076"/>
          <ac:picMkLst>
            <pc:docMk/>
            <pc:sldMk cId="2274018440" sldId="282"/>
            <ac:picMk id="3" creationId="{A5C2DA49-C257-427B-827D-A0C13A39603C}"/>
          </ac:picMkLst>
        </pc:picChg>
        <pc:picChg chg="add mod">
          <ac:chgData name="Lukas Rimkus" userId="04c3bf1dd08f46f5" providerId="Windows Live" clId="Web-{744481DF-842E-4F61-B19C-45DCC64A681A}" dt="2019-03-26T19:41:59.250" v="56" actId="1076"/>
          <ac:picMkLst>
            <pc:docMk/>
            <pc:sldMk cId="2274018440" sldId="282"/>
            <ac:picMk id="5" creationId="{27276261-CD6B-4F98-9BC7-98BE559C1049}"/>
          </ac:picMkLst>
        </pc:picChg>
      </pc:sldChg>
      <pc:sldChg chg="addSp modSp new">
        <pc:chgData name="Lukas Rimkus" userId="04c3bf1dd08f46f5" providerId="Windows Live" clId="Web-{744481DF-842E-4F61-B19C-45DCC64A681A}" dt="2019-03-26T19:41:25.578" v="48" actId="14100"/>
        <pc:sldMkLst>
          <pc:docMk/>
          <pc:sldMk cId="2765878832" sldId="283"/>
        </pc:sldMkLst>
        <pc:picChg chg="add mod">
          <ac:chgData name="Lukas Rimkus" userId="04c3bf1dd08f46f5" providerId="Windows Live" clId="Web-{744481DF-842E-4F61-B19C-45DCC64A681A}" dt="2019-03-26T19:41:25.578" v="48" actId="14100"/>
          <ac:picMkLst>
            <pc:docMk/>
            <pc:sldMk cId="2765878832" sldId="283"/>
            <ac:picMk id="3" creationId="{488390DE-0EDB-4F78-8F0D-5E28FF0276C3}"/>
          </ac:picMkLst>
        </pc:picChg>
        <pc:picChg chg="add mod">
          <ac:chgData name="Lukas Rimkus" userId="04c3bf1dd08f46f5" providerId="Windows Live" clId="Web-{744481DF-842E-4F61-B19C-45DCC64A681A}" dt="2019-03-26T19:41:17.828" v="46" actId="14100"/>
          <ac:picMkLst>
            <pc:docMk/>
            <pc:sldMk cId="2765878832" sldId="283"/>
            <ac:picMk id="5" creationId="{A20DF5D3-6813-48A3-BC72-4BD2F8C0FBE7}"/>
          </ac:picMkLst>
        </pc:picChg>
        <pc:picChg chg="add mod">
          <ac:chgData name="Lukas Rimkus" userId="04c3bf1dd08f46f5" providerId="Windows Live" clId="Web-{744481DF-842E-4F61-B19C-45DCC64A681A}" dt="2019-03-26T19:41:20.062" v="47" actId="14100"/>
          <ac:picMkLst>
            <pc:docMk/>
            <pc:sldMk cId="2765878832" sldId="283"/>
            <ac:picMk id="7" creationId="{F64926D7-6279-4849-B312-8B356ACEFC6F}"/>
          </ac:picMkLst>
        </pc:picChg>
      </pc:sldChg>
    </pc:docChg>
  </pc:docChgLst>
  <pc:docChgLst>
    <pc:chgData name="Eidenis Kasperavičius" userId="7882f325c6c66c73" providerId="Windows Live" clId="Web-{C049DC49-41D3-4DA7-AC4D-A5AF47301B63}"/>
    <pc:docChg chg="modSld">
      <pc:chgData name="Eidenis Kasperavičius" userId="7882f325c6c66c73" providerId="Windows Live" clId="Web-{C049DC49-41D3-4DA7-AC4D-A5AF47301B63}" dt="2019-03-26T18:18:34.530" v="346" actId="1076"/>
      <pc:docMkLst>
        <pc:docMk/>
      </pc:docMkLst>
      <pc:sldChg chg="modSp">
        <pc:chgData name="Eidenis Kasperavičius" userId="7882f325c6c66c73" providerId="Windows Live" clId="Web-{C049DC49-41D3-4DA7-AC4D-A5AF47301B63}" dt="2019-03-26T18:11:41.377" v="1" actId="1076"/>
        <pc:sldMkLst>
          <pc:docMk/>
          <pc:sldMk cId="1012672176" sldId="272"/>
        </pc:sldMkLst>
        <pc:picChg chg="mod">
          <ac:chgData name="Eidenis Kasperavičius" userId="7882f325c6c66c73" providerId="Windows Live" clId="Web-{C049DC49-41D3-4DA7-AC4D-A5AF47301B63}" dt="2019-03-26T18:11:41.377" v="1" actId="1076"/>
          <ac:picMkLst>
            <pc:docMk/>
            <pc:sldMk cId="1012672176" sldId="272"/>
            <ac:picMk id="3074" creationId="{053DB72A-FCD5-4596-8D71-98F49E3E7433}"/>
          </ac:picMkLst>
        </pc:picChg>
      </pc:sldChg>
      <pc:sldChg chg="modSp">
        <pc:chgData name="Eidenis Kasperavičius" userId="7882f325c6c66c73" providerId="Windows Live" clId="Web-{C049DC49-41D3-4DA7-AC4D-A5AF47301B63}" dt="2019-03-26T18:13:56.203" v="308" actId="1076"/>
        <pc:sldMkLst>
          <pc:docMk/>
          <pc:sldMk cId="360465653" sldId="277"/>
        </pc:sldMkLst>
        <pc:spChg chg="mod">
          <ac:chgData name="Eidenis Kasperavičius" userId="7882f325c6c66c73" providerId="Windows Live" clId="Web-{C049DC49-41D3-4DA7-AC4D-A5AF47301B63}" dt="2019-03-26T18:13:56.203" v="308" actId="1076"/>
          <ac:spMkLst>
            <pc:docMk/>
            <pc:sldMk cId="360465653" sldId="277"/>
            <ac:spMk id="3" creationId="{28C6A607-2BB9-4C01-B8A6-B12EB078E5A7}"/>
          </ac:spMkLst>
        </pc:spChg>
      </pc:sldChg>
      <pc:sldChg chg="addSp delSp modSp addAnim delAnim">
        <pc:chgData name="Eidenis Kasperavičius" userId="7882f325c6c66c73" providerId="Windows Live" clId="Web-{C049DC49-41D3-4DA7-AC4D-A5AF47301B63}" dt="2019-03-26T18:18:34.530" v="346" actId="1076"/>
        <pc:sldMkLst>
          <pc:docMk/>
          <pc:sldMk cId="4030025451" sldId="278"/>
        </pc:sldMkLst>
        <pc:spChg chg="mod">
          <ac:chgData name="Eidenis Kasperavičius" userId="7882f325c6c66c73" providerId="Windows Live" clId="Web-{C049DC49-41D3-4DA7-AC4D-A5AF47301B63}" dt="2019-03-26T18:18:34.530" v="346" actId="1076"/>
          <ac:spMkLst>
            <pc:docMk/>
            <pc:sldMk cId="4030025451" sldId="278"/>
            <ac:spMk id="2" creationId="{1469F721-CCA1-49E5-87B3-836A4CBF42E1}"/>
          </ac:spMkLst>
        </pc:spChg>
        <pc:spChg chg="add del mod">
          <ac:chgData name="Eidenis Kasperavičius" userId="7882f325c6c66c73" providerId="Windows Live" clId="Web-{C049DC49-41D3-4DA7-AC4D-A5AF47301B63}" dt="2019-03-26T18:18:30.280" v="345"/>
          <ac:spMkLst>
            <pc:docMk/>
            <pc:sldMk cId="4030025451" sldId="278"/>
            <ac:spMk id="12" creationId="{33D55571-AE80-4DE8-A356-ECC658029593}"/>
          </ac:spMkLst>
        </pc:spChg>
        <pc:picChg chg="add del mod ord">
          <ac:chgData name="Eidenis Kasperavičius" userId="7882f325c6c66c73" providerId="Windows Live" clId="Web-{C049DC49-41D3-4DA7-AC4D-A5AF47301B63}" dt="2019-03-26T18:18:27.047" v="343"/>
          <ac:picMkLst>
            <pc:docMk/>
            <pc:sldMk cId="4030025451" sldId="278"/>
            <ac:picMk id="4" creationId="{308BBFF1-0A24-4984-9CF4-D70AA6C6CCDF}"/>
          </ac:picMkLst>
        </pc:picChg>
        <pc:picChg chg="add del mod ord">
          <ac:chgData name="Eidenis Kasperavičius" userId="7882f325c6c66c73" providerId="Windows Live" clId="Web-{C049DC49-41D3-4DA7-AC4D-A5AF47301B63}" dt="2019-03-26T18:15:26.375" v="324"/>
          <ac:picMkLst>
            <pc:docMk/>
            <pc:sldMk cId="4030025451" sldId="278"/>
            <ac:picMk id="5" creationId="{2199E7E2-DDEC-4A36-9253-1AF0BAE09F90}"/>
          </ac:picMkLst>
        </pc:picChg>
        <pc:picChg chg="add del mod ord">
          <ac:chgData name="Eidenis Kasperavičius" userId="7882f325c6c66c73" providerId="Windows Live" clId="Web-{C049DC49-41D3-4DA7-AC4D-A5AF47301B63}" dt="2019-03-26T18:16:58.390" v="333"/>
          <ac:picMkLst>
            <pc:docMk/>
            <pc:sldMk cId="4030025451" sldId="278"/>
            <ac:picMk id="7" creationId="{1BBC62E0-BB32-430F-9486-996A03521AF7}"/>
          </ac:picMkLst>
        </pc:picChg>
        <pc:picChg chg="add del mod">
          <ac:chgData name="Eidenis Kasperavičius" userId="7882f325c6c66c73" providerId="Windows Live" clId="Web-{C049DC49-41D3-4DA7-AC4D-A5AF47301B63}" dt="2019-03-26T18:18:24.984" v="342"/>
          <ac:picMkLst>
            <pc:docMk/>
            <pc:sldMk cId="4030025451" sldId="278"/>
            <ac:picMk id="9" creationId="{0C431BE8-37D9-42AF-99DA-DA0BA3FD8D36}"/>
          </ac:picMkLst>
        </pc:picChg>
      </pc:sldChg>
      <pc:sldChg chg="modSp">
        <pc:chgData name="Eidenis Kasperavičius" userId="7882f325c6c66c73" providerId="Windows Live" clId="Web-{C049DC49-41D3-4DA7-AC4D-A5AF47301B63}" dt="2019-03-26T18:14:18.516" v="310" actId="1076"/>
        <pc:sldMkLst>
          <pc:docMk/>
          <pc:sldMk cId="331995786" sldId="280"/>
        </pc:sldMkLst>
        <pc:picChg chg="mod">
          <ac:chgData name="Eidenis Kasperavičius" userId="7882f325c6c66c73" providerId="Windows Live" clId="Web-{C049DC49-41D3-4DA7-AC4D-A5AF47301B63}" dt="2019-03-26T18:14:18.516" v="310" actId="1076"/>
          <ac:picMkLst>
            <pc:docMk/>
            <pc:sldMk cId="331995786" sldId="280"/>
            <ac:picMk id="4" creationId="{6AC2A3C9-292A-4D01-9762-DA8EA5D7001D}"/>
          </ac:picMkLst>
        </pc:picChg>
      </pc:sldChg>
    </pc:docChg>
  </pc:docChgLst>
  <pc:docChgLst>
    <pc:chgData name="Eidenis Kasperavičius" userId="7882f325c6c66c73" providerId="Windows Live" clId="Web-{A5A79C73-3E83-4E1D-AA0A-6E4397EC18CC}"/>
    <pc:docChg chg="delSld">
      <pc:chgData name="Eidenis Kasperavičius" userId="7882f325c6c66c73" providerId="Windows Live" clId="Web-{A5A79C73-3E83-4E1D-AA0A-6E4397EC18CC}" dt="2019-03-27T18:05:51.608" v="4"/>
      <pc:docMkLst>
        <pc:docMk/>
      </pc:docMkLst>
      <pc:sldChg chg="del">
        <pc:chgData name="Eidenis Kasperavičius" userId="7882f325c6c66c73" providerId="Windows Live" clId="Web-{A5A79C73-3E83-4E1D-AA0A-6E4397EC18CC}" dt="2019-03-27T18:05:50.702" v="3"/>
        <pc:sldMkLst>
          <pc:docMk/>
          <pc:sldMk cId="1906303862" sldId="276"/>
        </pc:sldMkLst>
      </pc:sldChg>
      <pc:sldChg chg="del">
        <pc:chgData name="Eidenis Kasperavičius" userId="7882f325c6c66c73" providerId="Windows Live" clId="Web-{A5A79C73-3E83-4E1D-AA0A-6E4397EC18CC}" dt="2019-03-27T18:05:51.608" v="4"/>
        <pc:sldMkLst>
          <pc:docMk/>
          <pc:sldMk cId="3749124407" sldId="281"/>
        </pc:sldMkLst>
      </pc:sldChg>
      <pc:sldChg chg="del">
        <pc:chgData name="Eidenis Kasperavičius" userId="7882f325c6c66c73" providerId="Windows Live" clId="Web-{A5A79C73-3E83-4E1D-AA0A-6E4397EC18CC}" dt="2019-03-27T18:05:48.108" v="0"/>
        <pc:sldMkLst>
          <pc:docMk/>
          <pc:sldMk cId="2274018440" sldId="282"/>
        </pc:sldMkLst>
      </pc:sldChg>
      <pc:sldChg chg="del">
        <pc:chgData name="Eidenis Kasperavičius" userId="7882f325c6c66c73" providerId="Windows Live" clId="Web-{A5A79C73-3E83-4E1D-AA0A-6E4397EC18CC}" dt="2019-03-27T18:05:49.514" v="1"/>
        <pc:sldMkLst>
          <pc:docMk/>
          <pc:sldMk cId="2765878832" sldId="283"/>
        </pc:sldMkLst>
      </pc:sldChg>
      <pc:sldChg chg="del">
        <pc:chgData name="Eidenis Kasperavičius" userId="7882f325c6c66c73" providerId="Windows Live" clId="Web-{A5A79C73-3E83-4E1D-AA0A-6E4397EC18CC}" dt="2019-03-27T18:05:50.170" v="2"/>
        <pc:sldMkLst>
          <pc:docMk/>
          <pc:sldMk cId="1481219385" sldId="284"/>
        </pc:sldMkLst>
      </pc:sldChg>
    </pc:docChg>
  </pc:docChgLst>
  <pc:docChgLst>
    <pc:chgData name="Guest User" providerId="Windows Live" clId="Web-{46B4C5CE-F784-4819-9F53-9E4C86349C37}"/>
    <pc:docChg chg="modSld">
      <pc:chgData name="Guest User" userId="" providerId="Windows Live" clId="Web-{46B4C5CE-F784-4819-9F53-9E4C86349C37}" dt="2019-03-27T12:31:40.682" v="2" actId="1076"/>
      <pc:docMkLst>
        <pc:docMk/>
      </pc:docMkLst>
      <pc:sldChg chg="modSp">
        <pc:chgData name="Guest User" userId="" providerId="Windows Live" clId="Web-{46B4C5CE-F784-4819-9F53-9E4C86349C37}" dt="2019-03-27T12:31:40.682" v="2" actId="1076"/>
        <pc:sldMkLst>
          <pc:docMk/>
          <pc:sldMk cId="1906303862" sldId="276"/>
        </pc:sldMkLst>
        <pc:picChg chg="mod">
          <ac:chgData name="Guest User" userId="" providerId="Windows Live" clId="Web-{46B4C5CE-F784-4819-9F53-9E4C86349C37}" dt="2019-03-27T12:31:40.682" v="2" actId="1076"/>
          <ac:picMkLst>
            <pc:docMk/>
            <pc:sldMk cId="1906303862" sldId="276"/>
            <ac:picMk id="18" creationId="{9D5B12CA-45C9-400E-950E-4F1285B8E8FB}"/>
          </ac:picMkLst>
        </pc:picChg>
      </pc:sldChg>
      <pc:sldChg chg="modSp">
        <pc:chgData name="Guest User" userId="" providerId="Windows Live" clId="Web-{46B4C5CE-F784-4819-9F53-9E4C86349C37}" dt="2019-03-27T12:27:50.384" v="1" actId="1076"/>
        <pc:sldMkLst>
          <pc:docMk/>
          <pc:sldMk cId="3749124407" sldId="281"/>
        </pc:sldMkLst>
        <pc:picChg chg="mod">
          <ac:chgData name="Guest User" userId="" providerId="Windows Live" clId="Web-{46B4C5CE-F784-4819-9F53-9E4C86349C37}" dt="2019-03-27T12:27:50.384" v="1" actId="1076"/>
          <ac:picMkLst>
            <pc:docMk/>
            <pc:sldMk cId="3749124407" sldId="281"/>
            <ac:picMk id="4" creationId="{5B7C904A-1956-47B8-82E5-DDB21E27A600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107463910761155"/>
          <c:y val="0.29200797725168021"/>
          <c:w val="0.86222112860892386"/>
          <c:h val="0.5630585355703506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Lapas1!$B$1</c:f>
              <c:strCache>
                <c:ptCount val="1"/>
                <c:pt idx="0">
                  <c:v>Stulpelis1</c:v>
                </c:pt>
              </c:strCache>
            </c:strRef>
          </c:tx>
          <c:spPr>
            <a:noFill/>
          </c:spPr>
          <c:invertIfNegative val="0"/>
          <c:cat>
            <c:strRef>
              <c:f>Lapas1!$A$2:$A$6</c:f>
              <c:strCache>
                <c:ptCount val="5"/>
                <c:pt idx="0">
                  <c:v>0,15 m</c:v>
                </c:pt>
                <c:pt idx="1">
                  <c:v>&gt; 0,3 m</c:v>
                </c:pt>
                <c:pt idx="2">
                  <c:v>&gt; 0,6 m</c:v>
                </c:pt>
                <c:pt idx="3">
                  <c:v>iki 1 m</c:v>
                </c:pt>
                <c:pt idx="4">
                  <c:v>&gt; 1 m</c:v>
                </c:pt>
              </c:strCache>
            </c:strRef>
          </c:cat>
          <c:val>
            <c:numRef>
              <c:f>Lapas1!$B$2:$B$6</c:f>
              <c:numCache>
                <c:formatCode>General</c:formatCode>
                <c:ptCount val="5"/>
                <c:pt idx="0">
                  <c:v>0.2</c:v>
                </c:pt>
                <c:pt idx="1">
                  <c:v>0.1</c:v>
                </c:pt>
                <c:pt idx="2">
                  <c:v>0.05</c:v>
                </c:pt>
                <c:pt idx="3">
                  <c:v>1.4999999999999999E-2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29-4C69-8205-106793EFFE84}"/>
            </c:ext>
          </c:extLst>
        </c:ser>
        <c:ser>
          <c:idx val="1"/>
          <c:order val="1"/>
          <c:tx>
            <c:strRef>
              <c:f>Lapas1!$C$1</c:f>
              <c:strCache>
                <c:ptCount val="1"/>
                <c:pt idx="0">
                  <c:v>2 seka</c:v>
                </c:pt>
              </c:strCache>
            </c:strRef>
          </c:tx>
          <c:invertIfNegative val="0"/>
          <c:cat>
            <c:strRef>
              <c:f>Lapas1!$A$2:$A$6</c:f>
              <c:strCache>
                <c:ptCount val="5"/>
                <c:pt idx="0">
                  <c:v>0,15 m</c:v>
                </c:pt>
                <c:pt idx="1">
                  <c:v>&gt; 0,3 m</c:v>
                </c:pt>
                <c:pt idx="2">
                  <c:v>&gt; 0,6 m</c:v>
                </c:pt>
                <c:pt idx="3">
                  <c:v>iki 1 m</c:v>
                </c:pt>
                <c:pt idx="4">
                  <c:v>&gt; 1 m</c:v>
                </c:pt>
              </c:strCache>
            </c:strRef>
          </c:cat>
          <c:val>
            <c:numRef>
              <c:f>Lapas1!$C$2:$C$6</c:f>
              <c:numCache>
                <c:formatCode>General</c:formatCode>
                <c:ptCount val="5"/>
                <c:pt idx="0">
                  <c:v>0.01</c:v>
                </c:pt>
                <c:pt idx="1">
                  <c:v>0.05</c:v>
                </c:pt>
                <c:pt idx="2">
                  <c:v>0.04</c:v>
                </c:pt>
                <c:pt idx="3">
                  <c:v>5.0000000000000001E-3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A29-4C69-8205-106793EFFE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3244800"/>
        <c:axId val="23246336"/>
      </c:barChart>
      <c:catAx>
        <c:axId val="2324480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2800"/>
            </a:pPr>
            <a:endParaRPr lang="lt-LT"/>
          </a:p>
        </c:txPr>
        <c:crossAx val="23246336"/>
        <c:crosses val="autoZero"/>
        <c:auto val="1"/>
        <c:lblAlgn val="ctr"/>
        <c:lblOffset val="100"/>
        <c:noMultiLvlLbl val="0"/>
      </c:catAx>
      <c:valAx>
        <c:axId val="2324633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2800"/>
            </a:pPr>
            <a:endParaRPr lang="lt-LT"/>
          </a:p>
        </c:txPr>
        <c:crossAx val="2324480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0.10779</cdr:x>
      <cdr:y>0.08525</cdr:y>
    </cdr:from>
    <cdr:to>
      <cdr:x>0.89221</cdr:x>
      <cdr:y>0.23169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509426A8-5DE4-4EDB-859B-AEDB549029E5}"/>
            </a:ext>
          </a:extLst>
        </cdr:cNvPr>
        <cdr:cNvSpPr txBox="1"/>
      </cdr:nvSpPr>
      <cdr:spPr>
        <a:xfrm xmlns:a="http://schemas.openxmlformats.org/drawingml/2006/main">
          <a:off x="1314138" y="584616"/>
          <a:ext cx="9563724" cy="100434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lt-LT" sz="4400" b="1" dirty="0">
              <a:latin typeface="+mj-lt"/>
            </a:rPr>
            <a:t>Bandymai blokuojant folija</a:t>
          </a:r>
        </a:p>
      </cdr:txBody>
    </cdr:sp>
  </cdr:relSizeAnchor>
</c:userShape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72ACE-D4B3-4EEB-8617-28B16896F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7EEB0-D666-4D33-9D65-521EDF6FC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57667-14A9-4D98-8E11-5ACD8F027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18B75-7521-40BA-9615-9B994A8FD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F641A-F379-40D7-87F6-3F7449622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118522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6E814-D96F-4E04-9764-D946A420B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7652F6-31B0-4482-B405-79CC08D059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BF3D7-58F0-47AC-AE37-819B47B87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061FE-F277-4C72-B1EE-7D114B95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C05CF-ADAD-41EB-9C5C-D0AC56E50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558486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3E1711-B001-4087-877F-320ED5137D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25DFD-C888-4BCF-90B8-E67FDD8817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103E4-C89E-4CB6-A5E4-310062608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82BB8-36A2-4A66-8A89-60487C3BB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2B18B-2226-4391-9DA2-F5B2F8310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306010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B9BFD-5344-4A9F-9BBA-0F0780247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81E64-F62C-4C64-8C87-25B279FC6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D0CF8-A8B9-4F58-BB3B-D5011D403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409FE-4E54-4184-BF8D-E88095566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331FB-CCA5-43CD-A8A3-CF7FBB5F5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724178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A21E3-C9DB-49CF-BA62-54E596A2F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996E31-52EF-4067-8163-F97643DE3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BAF6E-3C95-4F70-A94C-A71ABD4FD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4222F-658E-4ACE-963D-76344B975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E1124-9061-4797-9894-1748763CD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431092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11AD2-1E5C-4436-8252-31070A414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F06E7-BBDB-49D0-B6E6-F030C223A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910300-97AE-40B3-9F99-4D1598ACD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FFB529-A358-429E-88F4-D13EA94DF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5F9D5-B4B7-47FA-9DE3-42B2A7736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B61F7B-1EC5-4A1F-85F2-5407FA6F5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445727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0E9EC-8B25-41E4-8CF2-CBD6FAE64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D438D-CD2A-4FC4-A992-B3A8EBD5AF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BB05D-9EEF-427D-9A64-B404368570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64B14-9E45-45F9-9E7B-7A1350D96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C9760E-F51C-47B6-914C-981CF9A9DB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B3BC49-C84B-4155-B266-AD8F8C173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ABC71D-35DB-4A74-B320-847C95725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C506D5-5C83-4DFE-A832-186DA620B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620361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8885E-A95F-41EA-8B4B-9CFAB7152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DDA0A4-8CCB-4CDA-954A-746155179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9EEB88-C828-4CE3-8CB4-37931EEEE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75FA4-C749-47B3-9DC2-27B1E10D4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992603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1D326-B8AA-4778-9B3D-E3077CCE4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BD824D-6B2D-460B-A093-33AC4A72E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E99181-5489-491D-B107-72066F63A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359884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1AEA4-BF58-4D8C-BDFA-EFD891E4C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11EB3-FD93-4B4F-8DEB-03E87CD66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3A182-CF41-40A4-8DDB-619B6FE8C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B837E-F51A-49C4-BB90-6F7D2628F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EE76CA-1A31-4F5E-8C72-BCFCB067D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D6684-2EC7-4FE5-A95C-713AD6FD6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198781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8CBB2-27F3-478D-AB8A-2555EF661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0D3013-4952-43C8-9033-893B10C8B7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t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6BC432-8EAB-4EE3-AACC-5C8BB4D9D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92400C-09B4-4F8D-89BD-BACEC4E48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8A18FD-06A3-42EE-A38D-6AC0415E2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DC1F26-B6B8-4268-B1D9-2B1590A36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636467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A477D-9A98-49C4-92D8-68FFD4B47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C9E23A-BF6E-472E-A987-B4AF55591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02588-6FEC-4825-8572-8661FFDD55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10042-92AC-45DB-940F-5505F2A21EF0}" type="datetimeFigureOut">
              <a:rPr lang="lt-LT" smtClean="0"/>
              <a:t>2019-04-17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7E488-4DE2-4BDE-80F9-A823AD160B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D4159-6D38-41F9-82AA-3AB584747B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3160B-047B-442F-8921-3633D926808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546027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t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A6AAFD-F54E-4B4E-83F4-827B78EA0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703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2058C-EF58-4531-8B1D-6E1ABF71D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b="1"/>
              <a:t>HIPOTEZĖ</a:t>
            </a:r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410F6-CE97-4BC4-A992-B3B6B51AC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 fontAlgn="base">
              <a:buNone/>
            </a:pPr>
            <a:r>
              <a:rPr lang="lt-LT" sz="4400"/>
              <a:t>Multimetras rodys įtampos pokyčius dėl antenų oru skleidžiamų elektromagnetinių bangų. </a:t>
            </a:r>
          </a:p>
          <a:p>
            <a:pPr marL="0" indent="0" algn="ctr" fontAlgn="base">
              <a:buNone/>
            </a:pPr>
            <a:r>
              <a:rPr lang="lt-LT" sz="4400"/>
              <a:t>Didėjantis atstumas tarp siųstuvo ir imtuvo bei kliūtis, sudaryta iš elektromagnetinę spinduliuotę atspindinčios medžiagos, šiuos pokyčius silpnins.</a:t>
            </a:r>
          </a:p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10750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ntage Portable Radio Scanning Through Channels   Stock Footage   Cool Free">
            <a:hlinkClick r:id="" action="ppaction://media"/>
            <a:extLst>
              <a:ext uri="{FF2B5EF4-FFF2-40B4-BE49-F238E27FC236}">
                <a16:creationId xmlns:a16="http://schemas.microsoft.com/office/drawing/2014/main" id="{017E50F5-B7F6-4459-B34E-42492B56E9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AC2A3C9-292A-4D01-9762-DA8EA5D700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" y="0"/>
            <a:ext cx="1216152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073350-28FF-45BC-B756-E7E30FCB1B7B}"/>
              </a:ext>
            </a:extLst>
          </p:cNvPr>
          <p:cNvSpPr txBox="1"/>
          <p:nvPr/>
        </p:nvSpPr>
        <p:spPr>
          <a:xfrm>
            <a:off x="7050899" y="2705725"/>
            <a:ext cx="446706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4400">
                <a:latin typeface="+mj-lt"/>
              </a:rPr>
              <a:t>DARBO</a:t>
            </a:r>
          </a:p>
          <a:p>
            <a:pPr algn="r"/>
            <a:r>
              <a:rPr lang="lt-LT" sz="4400">
                <a:latin typeface="+mj-lt"/>
              </a:rPr>
              <a:t>EIGA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DFBB8B-D7E9-47DB-8921-5F44A0BCD462}"/>
              </a:ext>
            </a:extLst>
          </p:cNvPr>
          <p:cNvSpPr txBox="1"/>
          <p:nvPr/>
        </p:nvSpPr>
        <p:spPr>
          <a:xfrm>
            <a:off x="9638675" y="194872"/>
            <a:ext cx="24189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600" b="1">
                <a:latin typeface="Consolas" panose="020B0609020204030204" pitchFamily="49" charset="0"/>
              </a:rPr>
              <a:t>2</a:t>
            </a:r>
            <a:r>
              <a:rPr lang="lt-LT" sz="6600" b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/4</a:t>
            </a:r>
          </a:p>
        </p:txBody>
      </p:sp>
    </p:spTree>
    <p:extLst>
      <p:ext uri="{BB962C8B-B14F-4D97-AF65-F5344CB8AC3E}">
        <p14:creationId xmlns:p14="http://schemas.microsoft.com/office/powerpoint/2010/main" val="74801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ntage Portable Radio Scanning Through Channels   Stock Footage   Cool Free">
            <a:hlinkClick r:id="" action="ppaction://media"/>
            <a:extLst>
              <a:ext uri="{FF2B5EF4-FFF2-40B4-BE49-F238E27FC236}">
                <a16:creationId xmlns:a16="http://schemas.microsoft.com/office/drawing/2014/main" id="{017E50F5-B7F6-4459-B34E-42492B56E9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AC2A3C9-292A-4D01-9762-DA8EA5D700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7" y="0"/>
            <a:ext cx="1216152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073350-28FF-45BC-B756-E7E30FCB1B7B}"/>
              </a:ext>
            </a:extLst>
          </p:cNvPr>
          <p:cNvSpPr txBox="1"/>
          <p:nvPr/>
        </p:nvSpPr>
        <p:spPr>
          <a:xfrm>
            <a:off x="7050899" y="2705725"/>
            <a:ext cx="446706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>
                <a:latin typeface="+mj-lt"/>
              </a:rPr>
              <a:t>REZULTATAI</a:t>
            </a:r>
          </a:p>
          <a:p>
            <a:pPr algn="r"/>
            <a:r>
              <a:rPr lang="en-US" sz="4400">
                <a:latin typeface="+mj-lt"/>
              </a:rPr>
              <a:t>IR</a:t>
            </a:r>
          </a:p>
          <a:p>
            <a:pPr algn="r"/>
            <a:r>
              <a:rPr lang="en-US" sz="4400">
                <a:latin typeface="+mj-lt"/>
              </a:rPr>
              <a:t>I</a:t>
            </a:r>
            <a:r>
              <a:rPr lang="lt-LT" sz="4400">
                <a:latin typeface="+mj-lt"/>
              </a:rPr>
              <a:t>ŠVADOS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DFBB8B-D7E9-47DB-8921-5F44A0BCD462}"/>
              </a:ext>
            </a:extLst>
          </p:cNvPr>
          <p:cNvSpPr txBox="1"/>
          <p:nvPr/>
        </p:nvSpPr>
        <p:spPr>
          <a:xfrm>
            <a:off x="9638675" y="194872"/>
            <a:ext cx="24189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600" b="1">
                <a:latin typeface="Consolas" panose="020B0609020204030204" pitchFamily="49" charset="0"/>
              </a:rPr>
              <a:t>2</a:t>
            </a:r>
            <a:r>
              <a:rPr lang="lt-LT" sz="6600" b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/4</a:t>
            </a:r>
          </a:p>
        </p:txBody>
      </p:sp>
    </p:spTree>
    <p:extLst>
      <p:ext uri="{BB962C8B-B14F-4D97-AF65-F5344CB8AC3E}">
        <p14:creationId xmlns:p14="http://schemas.microsoft.com/office/powerpoint/2010/main" val="331995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C209C26-D825-411D-A6DA-DECEB49BC3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3900165"/>
              </p:ext>
            </p:extLst>
          </p:nvPr>
        </p:nvGraphicFramePr>
        <p:xfrm>
          <a:off x="2458387" y="656898"/>
          <a:ext cx="7389555" cy="554420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094282">
                  <a:extLst>
                    <a:ext uri="{9D8B030D-6E8A-4147-A177-3AD203B41FA5}">
                      <a16:colId xmlns:a16="http://schemas.microsoft.com/office/drawing/2014/main" val="1775374460"/>
                    </a:ext>
                  </a:extLst>
                </a:gridCol>
                <a:gridCol w="2966575">
                  <a:extLst>
                    <a:ext uri="{9D8B030D-6E8A-4147-A177-3AD203B41FA5}">
                      <a16:colId xmlns:a16="http://schemas.microsoft.com/office/drawing/2014/main" val="4159365525"/>
                    </a:ext>
                  </a:extLst>
                </a:gridCol>
                <a:gridCol w="3328698">
                  <a:extLst>
                    <a:ext uri="{9D8B030D-6E8A-4147-A177-3AD203B41FA5}">
                      <a16:colId xmlns:a16="http://schemas.microsoft.com/office/drawing/2014/main" val="3848082955"/>
                    </a:ext>
                  </a:extLst>
                </a:gridCol>
              </a:tblGrid>
              <a:tr h="924034">
                <a:tc>
                  <a:txBody>
                    <a:bodyPr/>
                    <a:lstStyle/>
                    <a:p>
                      <a:pPr algn="l" rtl="0" fontAlgn="base"/>
                      <a:r>
                        <a:rPr lang="lt-LT" sz="1100">
                          <a:effectLst/>
                        </a:rPr>
                        <a:t> </a:t>
                      </a:r>
                      <a:endParaRPr lang="lt-LT" sz="1100" b="0" i="0"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400" b="1">
                          <a:effectLst/>
                        </a:rPr>
                        <a:t>Blokuojant folija </a:t>
                      </a:r>
                      <a:endParaRPr lang="lt-LT" sz="2400" b="1" i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400" b="1">
                          <a:effectLst/>
                        </a:rPr>
                        <a:t>Neblokuojant folija </a:t>
                      </a:r>
                      <a:endParaRPr lang="lt-LT" sz="2400" b="1" i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91032447"/>
                  </a:ext>
                </a:extLst>
              </a:tr>
              <a:tr h="924034">
                <a:tc>
                  <a:txBody>
                    <a:bodyPr/>
                    <a:lstStyle/>
                    <a:p>
                      <a:pPr algn="r" rtl="0" fontAlgn="base"/>
                      <a:r>
                        <a:rPr lang="lt-LT" sz="2000" b="1">
                          <a:effectLst/>
                        </a:rPr>
                        <a:t>0,15 m </a:t>
                      </a:r>
                      <a:endParaRPr lang="lt-LT" sz="2000" b="1" i="0">
                        <a:effectLst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000">
                          <a:effectLst/>
                        </a:rPr>
                        <a:t>0 V</a:t>
                      </a:r>
                      <a:endParaRPr lang="lt-LT" sz="2000" b="0" i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000">
                          <a:effectLst/>
                        </a:rPr>
                        <a:t>virš 0,2 V </a:t>
                      </a:r>
                      <a:endParaRPr lang="lt-LT" sz="2000" b="0" i="0">
                        <a:effectLst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73593144"/>
                  </a:ext>
                </a:extLst>
              </a:tr>
              <a:tr h="924034">
                <a:tc>
                  <a:txBody>
                    <a:bodyPr/>
                    <a:lstStyle/>
                    <a:p>
                      <a:pPr algn="r" rtl="0" fontAlgn="base"/>
                      <a:r>
                        <a:rPr lang="lt-LT" sz="2000" b="1">
                          <a:effectLst/>
                        </a:rPr>
                        <a:t>&gt; 0,3 m </a:t>
                      </a:r>
                      <a:endParaRPr lang="lt-LT" sz="2000" b="1" i="0">
                        <a:effectLst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000">
                          <a:effectLst/>
                        </a:rPr>
                        <a:t>0 V</a:t>
                      </a:r>
                      <a:endParaRPr lang="lt-LT" sz="2000" b="0" i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000">
                          <a:effectLst/>
                        </a:rPr>
                        <a:t>0,1 – 0,5 V </a:t>
                      </a:r>
                      <a:endParaRPr lang="lt-LT" sz="2000" b="0" i="0">
                        <a:effectLst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42122369"/>
                  </a:ext>
                </a:extLst>
              </a:tr>
              <a:tr h="924034">
                <a:tc>
                  <a:txBody>
                    <a:bodyPr/>
                    <a:lstStyle/>
                    <a:p>
                      <a:pPr algn="r" rtl="0" fontAlgn="base"/>
                      <a:r>
                        <a:rPr lang="lt-LT" sz="2000" b="1">
                          <a:effectLst/>
                        </a:rPr>
                        <a:t>&gt; 0,6 m </a:t>
                      </a:r>
                      <a:endParaRPr lang="lt-LT" sz="2000" b="1" i="0">
                        <a:effectLst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000">
                          <a:effectLst/>
                        </a:rPr>
                        <a:t>Iki 0,001 V </a:t>
                      </a:r>
                      <a:endParaRPr lang="lt-LT" sz="2000" b="0" i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000">
                          <a:effectLst/>
                        </a:rPr>
                        <a:t>0,05 – 0,09 V </a:t>
                      </a:r>
                      <a:endParaRPr lang="lt-LT" sz="2000" b="0" i="0">
                        <a:effectLst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98589117"/>
                  </a:ext>
                </a:extLst>
              </a:tr>
              <a:tr h="924034">
                <a:tc>
                  <a:txBody>
                    <a:bodyPr/>
                    <a:lstStyle/>
                    <a:p>
                      <a:pPr algn="r" rtl="0" fontAlgn="base"/>
                      <a:r>
                        <a:rPr lang="lt-LT" sz="2000" b="1">
                          <a:effectLst/>
                        </a:rPr>
                        <a:t>Iki 1 m </a:t>
                      </a:r>
                      <a:endParaRPr lang="lt-LT" sz="2000" b="1" i="0">
                        <a:effectLst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000">
                          <a:effectLst/>
                        </a:rPr>
                        <a:t>Iki 0,002 V </a:t>
                      </a:r>
                      <a:endParaRPr lang="lt-LT" sz="2000" b="0" i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000">
                          <a:effectLst/>
                        </a:rPr>
                        <a:t>0,015 – 0,02 V </a:t>
                      </a:r>
                      <a:endParaRPr lang="lt-LT" sz="2000" b="0" i="0">
                        <a:effectLst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30478906"/>
                  </a:ext>
                </a:extLst>
              </a:tr>
              <a:tr h="924034">
                <a:tc>
                  <a:txBody>
                    <a:bodyPr/>
                    <a:lstStyle/>
                    <a:p>
                      <a:pPr algn="r" rtl="0" fontAlgn="base"/>
                      <a:r>
                        <a:rPr lang="lt-LT" sz="2000" b="1">
                          <a:effectLst/>
                        </a:rPr>
                        <a:t>Virš 1m </a:t>
                      </a:r>
                      <a:endParaRPr lang="lt-LT" sz="2000" b="1" i="0">
                        <a:effectLst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000">
                          <a:effectLst/>
                        </a:rPr>
                        <a:t>0 V</a:t>
                      </a:r>
                      <a:endParaRPr lang="lt-LT" sz="2000" b="0" i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lt-LT" sz="2000">
                          <a:effectLst/>
                        </a:rPr>
                        <a:t>0 V</a:t>
                      </a:r>
                      <a:endParaRPr lang="lt-LT" sz="2000" b="0" i="0">
                        <a:effectLst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87402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9992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a 3">
            <a:extLst>
              <a:ext uri="{FF2B5EF4-FFF2-40B4-BE49-F238E27FC236}">
                <a16:creationId xmlns:a16="http://schemas.microsoft.com/office/drawing/2014/main" id="{7E77DF5A-230D-4D1C-BF5A-C23FAD9B14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6093132"/>
              </p:ext>
            </p:extLst>
          </p:nvPr>
        </p:nvGraphicFramePr>
        <p:xfrm>
          <a:off x="0" y="0"/>
          <a:ext cx="12192000" cy="6858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04721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C47A5-3018-4A78-B9A6-59B217B15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b="1"/>
              <a:t>IŠVADA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6A607-2BB9-4C01-B8A6-B12EB078E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59512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lt-LT" sz="4800">
                <a:cs typeface="Calibri"/>
              </a:rPr>
              <a:t>Mygtuko paspaudimas sukelia elektromagnetines bangas, kurias užfiksuoja multimetras.</a:t>
            </a:r>
          </a:p>
          <a:p>
            <a:pPr marL="0" indent="0" algn="ctr">
              <a:buNone/>
            </a:pPr>
            <a:r>
              <a:rPr lang="lt-LT" sz="4800">
                <a:cs typeface="Calibri"/>
              </a:rPr>
              <a:t>Tolinant imtuvą ir siųstuvą bei blokuojant jų ryšį folija signalas silpnėja.</a:t>
            </a:r>
          </a:p>
          <a:p>
            <a:pPr algn="ctr">
              <a:buFont typeface="Arial"/>
              <a:buChar char="•"/>
            </a:pPr>
            <a:endParaRPr lang="lt-LT" sz="6000">
              <a:cs typeface="Calibri"/>
            </a:endParaRPr>
          </a:p>
          <a:p>
            <a:pPr marL="0" indent="0" algn="ctr">
              <a:buNone/>
            </a:pPr>
            <a:endParaRPr lang="lt-LT" sz="6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465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9F721-CCA1-49E5-87B3-836A4CBF4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105" y="282372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lt-LT" sz="9600" b="1"/>
              <a:t>AČIŪ UŽ DĖMESĮ</a:t>
            </a:r>
            <a:r>
              <a:rPr lang="en-US" sz="9600" b="1"/>
              <a:t>!</a:t>
            </a:r>
            <a:endParaRPr lang="lt-LT" sz="9600" b="1"/>
          </a:p>
        </p:txBody>
      </p:sp>
    </p:spTree>
    <p:extLst>
      <p:ext uri="{BB962C8B-B14F-4D97-AF65-F5344CB8AC3E}">
        <p14:creationId xmlns:p14="http://schemas.microsoft.com/office/powerpoint/2010/main" val="4030025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02107-0613-4FDB-806E-48FEB7B2F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b="1"/>
              <a:t>TURINYS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2481D-AFE3-4BBB-AC4F-324110025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4700" y="1825625"/>
            <a:ext cx="6305550" cy="4351338"/>
          </a:xfrm>
        </p:spPr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lt-LT"/>
              <a:t>Eksperimento pasirinkimo priežastys</a:t>
            </a:r>
          </a:p>
          <a:p>
            <a:pPr marL="514350" indent="-514350">
              <a:buFont typeface="+mj-lt"/>
              <a:buAutoNum type="arabicPeriod"/>
            </a:pPr>
            <a:r>
              <a:rPr lang="lt-LT"/>
              <a:t>Aprašomoji eksperimento dalis</a:t>
            </a:r>
          </a:p>
          <a:p>
            <a:pPr marL="514350" indent="-514350">
              <a:buFont typeface="+mj-lt"/>
              <a:buAutoNum type="arabicPeriod"/>
            </a:pPr>
            <a:r>
              <a:rPr lang="lt-LT"/>
              <a:t>Veikimas</a:t>
            </a:r>
          </a:p>
          <a:p>
            <a:pPr marL="514350" indent="-514350">
              <a:buFont typeface="+mj-lt"/>
              <a:buAutoNum type="arabicPeriod"/>
            </a:pPr>
            <a:r>
              <a:rPr lang="lt-LT"/>
              <a:t>Išvados</a:t>
            </a:r>
          </a:p>
        </p:txBody>
      </p:sp>
    </p:spTree>
    <p:extLst>
      <p:ext uri="{BB962C8B-B14F-4D97-AF65-F5344CB8AC3E}">
        <p14:creationId xmlns:p14="http://schemas.microsoft.com/office/powerpoint/2010/main" val="2517669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ntage Portable Radio Scanning Through Channels   Stock Footage   Cool Free">
            <a:hlinkClick r:id="" action="ppaction://media"/>
            <a:extLst>
              <a:ext uri="{FF2B5EF4-FFF2-40B4-BE49-F238E27FC236}">
                <a16:creationId xmlns:a16="http://schemas.microsoft.com/office/drawing/2014/main" id="{017E50F5-B7F6-4459-B34E-42492B56E9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AC2A3C9-292A-4D01-9762-DA8EA5D700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" y="0"/>
            <a:ext cx="1216152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073350-28FF-45BC-B756-E7E30FCB1B7B}"/>
              </a:ext>
            </a:extLst>
          </p:cNvPr>
          <p:cNvSpPr txBox="1"/>
          <p:nvPr/>
        </p:nvSpPr>
        <p:spPr>
          <a:xfrm>
            <a:off x="7590545" y="2459504"/>
            <a:ext cx="44670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4000" dirty="0">
                <a:latin typeface="+mj-lt"/>
              </a:rPr>
              <a:t>EKSPERIMENTO</a:t>
            </a:r>
          </a:p>
          <a:p>
            <a:pPr algn="r"/>
            <a:r>
              <a:rPr lang="lt-LT" sz="4000" dirty="0">
                <a:latin typeface="+mj-lt"/>
              </a:rPr>
              <a:t>PASIRINKIMO</a:t>
            </a:r>
          </a:p>
          <a:p>
            <a:pPr algn="r"/>
            <a:r>
              <a:rPr lang="lt-LT" sz="4000" dirty="0">
                <a:latin typeface="+mj-lt"/>
              </a:rPr>
              <a:t>PRIEŽASTYS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DFBB8B-D7E9-47DB-8921-5F44A0BCD462}"/>
              </a:ext>
            </a:extLst>
          </p:cNvPr>
          <p:cNvSpPr txBox="1"/>
          <p:nvPr/>
        </p:nvSpPr>
        <p:spPr>
          <a:xfrm>
            <a:off x="9638675" y="121756"/>
            <a:ext cx="24189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600" b="1">
                <a:latin typeface="Consolas" panose="020B0609020204030204" pitchFamily="49" charset="0"/>
              </a:rPr>
              <a:t>1</a:t>
            </a:r>
            <a:r>
              <a:rPr lang="lt-LT" sz="6600" b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/4</a:t>
            </a:r>
          </a:p>
        </p:txBody>
      </p:sp>
    </p:spTree>
    <p:extLst>
      <p:ext uri="{BB962C8B-B14F-4D97-AF65-F5344CB8AC3E}">
        <p14:creationId xmlns:p14="http://schemas.microsoft.com/office/powerpoint/2010/main" val="1172892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52549C-04FF-4314-961D-D1210BE85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1026" name="Picture 2" descr="Vaizdo rezultatas pagal uÅ¾klausÄ âquestion marksâ">
            <a:extLst>
              <a:ext uri="{FF2B5EF4-FFF2-40B4-BE49-F238E27FC236}">
                <a16:creationId xmlns:a16="http://schemas.microsoft.com/office/drawing/2014/main" id="{45712914-126B-4B46-B1FA-875C22C6F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050" y="1037299"/>
            <a:ext cx="8345488" cy="4783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7840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7E54B-0D2F-40D3-B8DD-3F1B1D8F5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809" y="2231248"/>
            <a:ext cx="11476382" cy="2395503"/>
          </a:xfrm>
        </p:spPr>
        <p:txBody>
          <a:bodyPr>
            <a:noAutofit/>
          </a:bodyPr>
          <a:lstStyle/>
          <a:p>
            <a:pPr algn="ctr"/>
            <a:r>
              <a:rPr lang="lt-LT" sz="8000">
                <a:cs typeface="Arial" panose="020B0604020202020204" pitchFamily="34" charset="0"/>
              </a:rPr>
              <a:t>Nesėkmingi bandymai</a:t>
            </a:r>
          </a:p>
        </p:txBody>
      </p:sp>
    </p:spTree>
    <p:extLst>
      <p:ext uri="{BB962C8B-B14F-4D97-AF65-F5344CB8AC3E}">
        <p14:creationId xmlns:p14="http://schemas.microsoft.com/office/powerpoint/2010/main" val="1455436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aizdo rezultatas pagal uÅ¾klausÄ âGPS satelliteâ">
            <a:extLst>
              <a:ext uri="{FF2B5EF4-FFF2-40B4-BE49-F238E27FC236}">
                <a16:creationId xmlns:a16="http://schemas.microsoft.com/office/drawing/2014/main" id="{423B092E-787E-4043-A3BE-C6DC9DEE9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183576"/>
            <a:ext cx="2783989" cy="2231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D6476D-5FAA-4B35-8A7F-5774E7473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5" name="Picture 2" descr="Vaizdo rezultatas pagal uÅ¾klausÄ âradio moon bounceâ">
            <a:extLst>
              <a:ext uri="{FF2B5EF4-FFF2-40B4-BE49-F238E27FC236}">
                <a16:creationId xmlns:a16="http://schemas.microsoft.com/office/drawing/2014/main" id="{0C93AF6B-4172-463F-A199-DCBFA26FC0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9" t="182" r="9564" b="-182"/>
          <a:stretch/>
        </p:blipFill>
        <p:spPr bwMode="auto">
          <a:xfrm>
            <a:off x="7090154" y="446009"/>
            <a:ext cx="4492527" cy="322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Vaizdo rezultatas pagal uÅ¾klausÄ âelectronic engineerâ">
            <a:extLst>
              <a:ext uri="{FF2B5EF4-FFF2-40B4-BE49-F238E27FC236}">
                <a16:creationId xmlns:a16="http://schemas.microsoft.com/office/drawing/2014/main" id="{46834D06-60DC-40F7-B13A-1C49868A5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5011" y="4198450"/>
            <a:ext cx="3317671" cy="221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Vaizdo rezultatas pagal uÅ¾klausÄ âworker with portable radioâ">
            <a:extLst>
              <a:ext uri="{FF2B5EF4-FFF2-40B4-BE49-F238E27FC236}">
                <a16:creationId xmlns:a16="http://schemas.microsoft.com/office/drawing/2014/main" id="{59C22AB8-3A5E-43E4-8645-D385FE076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51743"/>
            <a:ext cx="5735962" cy="322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6" descr="Vaizdo rezultatas pagal uÅ¾klausÄ âgarage remoteâ">
            <a:extLst>
              <a:ext uri="{FF2B5EF4-FFF2-40B4-BE49-F238E27FC236}">
                <a16:creationId xmlns:a16="http://schemas.microsoft.com/office/drawing/2014/main" id="{0877E91B-436D-4B43-84AC-E104000106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pic>
        <p:nvPicPr>
          <p:cNvPr id="2056" name="Picture 8" descr="Vaizdo rezultatas pagal uÅ¾klausÄ âgarage remoteâ">
            <a:extLst>
              <a:ext uri="{FF2B5EF4-FFF2-40B4-BE49-F238E27FC236}">
                <a16:creationId xmlns:a16="http://schemas.microsoft.com/office/drawing/2014/main" id="{3D71A62B-F4E0-4A1E-A7CD-B6A905CA2F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4764" y="4198450"/>
            <a:ext cx="3317672" cy="221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3CB3581E-BA74-42B5-B704-B10FFD5E13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296" y="502771"/>
            <a:ext cx="3112954" cy="3112954"/>
          </a:xfrm>
        </p:spPr>
      </p:pic>
      <p:pic>
        <p:nvPicPr>
          <p:cNvPr id="13" name="Content Placeholder 13">
            <a:extLst>
              <a:ext uri="{FF2B5EF4-FFF2-40B4-BE49-F238E27FC236}">
                <a16:creationId xmlns:a16="http://schemas.microsoft.com/office/drawing/2014/main" id="{0975C445-8B26-4194-A00A-4D0B973E16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940" y="502771"/>
            <a:ext cx="3112954" cy="3112954"/>
          </a:xfrm>
          <a:prstGeom prst="rect">
            <a:avLst/>
          </a:prstGeom>
        </p:spPr>
      </p:pic>
      <p:pic>
        <p:nvPicPr>
          <p:cNvPr id="15" name="Content Placeholder 13">
            <a:extLst>
              <a:ext uri="{FF2B5EF4-FFF2-40B4-BE49-F238E27FC236}">
                <a16:creationId xmlns:a16="http://schemas.microsoft.com/office/drawing/2014/main" id="{5535DA62-EF9B-4563-8B34-4AB355AD31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37" y="4174143"/>
            <a:ext cx="2232114" cy="2232114"/>
          </a:xfrm>
          <a:prstGeom prst="rect">
            <a:avLst/>
          </a:prstGeom>
        </p:spPr>
      </p:pic>
      <p:pic>
        <p:nvPicPr>
          <p:cNvPr id="16" name="Content Placeholder 13">
            <a:extLst>
              <a:ext uri="{FF2B5EF4-FFF2-40B4-BE49-F238E27FC236}">
                <a16:creationId xmlns:a16="http://schemas.microsoft.com/office/drawing/2014/main" id="{1FAB9D6B-2B85-419C-A7C9-CB95CD6C5C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543" y="4198450"/>
            <a:ext cx="2232114" cy="2232114"/>
          </a:xfrm>
          <a:prstGeom prst="rect">
            <a:avLst/>
          </a:prstGeom>
        </p:spPr>
      </p:pic>
      <p:pic>
        <p:nvPicPr>
          <p:cNvPr id="17" name="Content Placeholder 13">
            <a:extLst>
              <a:ext uri="{FF2B5EF4-FFF2-40B4-BE49-F238E27FC236}">
                <a16:creationId xmlns:a16="http://schemas.microsoft.com/office/drawing/2014/main" id="{883347F9-2E90-4949-B952-582C87A423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749" y="4198450"/>
            <a:ext cx="2232114" cy="223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699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ntage Portable Radio Scanning Through Channels   Stock Footage   Cool Free">
            <a:hlinkClick r:id="" action="ppaction://media"/>
            <a:extLst>
              <a:ext uri="{FF2B5EF4-FFF2-40B4-BE49-F238E27FC236}">
                <a16:creationId xmlns:a16="http://schemas.microsoft.com/office/drawing/2014/main" id="{017E50F5-B7F6-4459-B34E-42492B56E9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AC2A3C9-292A-4D01-9762-DA8EA5D700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" y="0"/>
            <a:ext cx="1216152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073350-28FF-45BC-B756-E7E30FCB1B7B}"/>
              </a:ext>
            </a:extLst>
          </p:cNvPr>
          <p:cNvSpPr txBox="1"/>
          <p:nvPr/>
        </p:nvSpPr>
        <p:spPr>
          <a:xfrm>
            <a:off x="7050899" y="2705725"/>
            <a:ext cx="446706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4400">
                <a:latin typeface="+mj-lt"/>
              </a:rPr>
              <a:t>TEORINĖ</a:t>
            </a:r>
          </a:p>
          <a:p>
            <a:pPr algn="r"/>
            <a:r>
              <a:rPr lang="lt-LT" sz="4400">
                <a:latin typeface="+mj-lt"/>
              </a:rPr>
              <a:t>DALIS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DFBB8B-D7E9-47DB-8921-5F44A0BCD462}"/>
              </a:ext>
            </a:extLst>
          </p:cNvPr>
          <p:cNvSpPr txBox="1"/>
          <p:nvPr/>
        </p:nvSpPr>
        <p:spPr>
          <a:xfrm>
            <a:off x="9638675" y="194872"/>
            <a:ext cx="24189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600" b="1">
                <a:latin typeface="Consolas" panose="020B0609020204030204" pitchFamily="49" charset="0"/>
              </a:rPr>
              <a:t>2</a:t>
            </a:r>
            <a:r>
              <a:rPr lang="lt-LT" sz="6600" b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/4</a:t>
            </a:r>
          </a:p>
        </p:txBody>
      </p:sp>
    </p:spTree>
    <p:extLst>
      <p:ext uri="{BB962C8B-B14F-4D97-AF65-F5344CB8AC3E}">
        <p14:creationId xmlns:p14="http://schemas.microsoft.com/office/powerpoint/2010/main" val="1660444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52C23-8B2C-431F-B71A-EA9009FB0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b="1"/>
              <a:t>DARBO TIKSLAS</a:t>
            </a:r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34258-7F27-427F-94B1-162BAB2A0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 fontAlgn="base">
              <a:buNone/>
            </a:pPr>
            <a:r>
              <a:rPr lang="lt-LT" sz="6000"/>
              <a:t> Pasitelkiant Herco eksperimentą įrodyti elektromagnetinių bangų egzistavimą. </a:t>
            </a:r>
          </a:p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584940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5CDA8-3446-4600-BBC5-4C7971F8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b="1"/>
              <a:t>DARBO UŽDAVINIAI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DE8AE-A765-4EE8-A885-8845E5499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14350" indent="-514350" fontAlgn="base">
              <a:buFont typeface="+mj-lt"/>
              <a:buAutoNum type="arabicPeriod"/>
            </a:pPr>
            <a:r>
              <a:rPr lang="lt-LT" sz="4400"/>
              <a:t>Sukonstruoti įrenginį elektromagnetinių bangų aptikimui 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lt-LT" sz="4400"/>
              <a:t>Atlikti bandymą įvairiomis sąlygomis, užfiksuoti gautus rezultatus 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lt-LT" sz="4400"/>
              <a:t>Apibendrinti ir padaryti išvadą (patvirtinti arba paneigti hipotezę)</a:t>
            </a:r>
          </a:p>
        </p:txBody>
      </p:sp>
    </p:spTree>
    <p:extLst>
      <p:ext uri="{BB962C8B-B14F-4D97-AF65-F5344CB8AC3E}">
        <p14:creationId xmlns:p14="http://schemas.microsoft.com/office/powerpoint/2010/main" val="68460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</Words>
  <Application>Microsoft Office PowerPoint</Application>
  <PresentationFormat>Widescreen</PresentationFormat>
  <Paragraphs>52</Paragraphs>
  <Slides>16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Office Theme</vt:lpstr>
      <vt:lpstr>PowerPoint Presentation</vt:lpstr>
      <vt:lpstr>TURINYS</vt:lpstr>
      <vt:lpstr>PowerPoint Presentation</vt:lpstr>
      <vt:lpstr>PowerPoint Presentation</vt:lpstr>
      <vt:lpstr>Nesėkmingi bandymai</vt:lpstr>
      <vt:lpstr>PowerPoint Presentation</vt:lpstr>
      <vt:lpstr>PowerPoint Presentation</vt:lpstr>
      <vt:lpstr>DARBO TIKSLAS</vt:lpstr>
      <vt:lpstr>DARBO UŽDAVINIAI</vt:lpstr>
      <vt:lpstr>HIPOTEZĖ</vt:lpstr>
      <vt:lpstr>PowerPoint Presentation</vt:lpstr>
      <vt:lpstr>PowerPoint Presentation</vt:lpstr>
      <vt:lpstr>PowerPoint Presentation</vt:lpstr>
      <vt:lpstr>PowerPoint Presentation</vt:lpstr>
      <vt:lpstr>IŠVADA</vt:lpstr>
      <vt:lpstr>AČIŪ UŽ DĖMESĮ!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Eidenis Kasperavičius</dc:creator>
  <cp:lastModifiedBy>Eidenis Kasperavičius</cp:lastModifiedBy>
  <cp:revision>2</cp:revision>
  <dcterms:created xsi:type="dcterms:W3CDTF">2019-01-25T14:39:30Z</dcterms:created>
  <dcterms:modified xsi:type="dcterms:W3CDTF">2019-04-17T17:16:00Z</dcterms:modified>
</cp:coreProperties>
</file>

<file path=docProps/thumbnail.jpeg>
</file>